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Alexandria Semi Bold"/>
      <p:regular r:id="rId19"/>
    </p:embeddedFont>
    <p:embeddedFont>
      <p:font typeface="Alexandria Semi Bold"/>
      <p:regular r:id="rId20"/>
    </p:embeddedFont>
    <p:embeddedFont>
      <p:font typeface="Sora Light"/>
      <p:regular r:id="rId21"/>
    </p:embeddedFont>
    <p:embeddedFont>
      <p:font typeface="Sor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1233130"/>
            <a:ext cx="10616446" cy="51727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64964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426" y="580192"/>
            <a:ext cx="13153549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Advantages and Disadvantages of Each System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426" y="2390418"/>
            <a:ext cx="6418540" cy="39669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8426" y="6621066"/>
            <a:ext cx="3249097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Capitalism Advantages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38426" y="7094696"/>
            <a:ext cx="6418540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Economic growth, innovation, individual freedom, and consumer choice.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434" y="2390418"/>
            <a:ext cx="6418540" cy="39669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3434" y="6621066"/>
            <a:ext cx="395573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Communism Disadvantages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73434" y="7094696"/>
            <a:ext cx="6418540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Potential for corruption, lack of incentives, and limited individual freedom.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1465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Historical Examples and Case Studies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00870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4760" y="3081338"/>
            <a:ext cx="13442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0087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United States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3494842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leading example of a capitalist society, with a free market economy and democratic political system.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300870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21912" y="3081338"/>
            <a:ext cx="2041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30087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Soviet Union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3494842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historical example of a communist state, with a centrally planned economy and authoritarian rule.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68868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99755" y="5761315"/>
            <a:ext cx="204549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6886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China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6174819"/>
            <a:ext cx="692336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complex case study of a country that transitioned from a communist system to a mixed economy with strong market elements.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522208"/>
            <a:ext cx="10777657" cy="71850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80242"/>
            <a:ext cx="7627382" cy="3934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Capitalism vs. Communism: A Comparative Analysis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5239464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This presentation will compare and contrast capitalism and communism, exploring their definitions, principles, economic, political, and social structures, and highlighting the advantages and disadvantages of each system.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6886218"/>
            <a:ext cx="346591" cy="346591"/>
          </a:xfrm>
          <a:prstGeom prst="roundRect">
            <a:avLst>
              <a:gd name="adj" fmla="val 26380043"/>
            </a:avLst>
          </a:prstGeom>
          <a:solidFill>
            <a:srgbClr val="2036EF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48651" y="7010757"/>
            <a:ext cx="13870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VK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699528" y="6870025"/>
            <a:ext cx="1806535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by Vijay  Kota</a:t>
            </a:r>
            <a:endParaRPr lang="en-US" sz="2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891677"/>
            <a:ext cx="686204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Definition of Capitalism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17302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4760" y="5245656"/>
            <a:ext cx="13442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51730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Private Ownership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5659160"/>
            <a:ext cx="352282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Individuals and businesses own and control the means of production.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517302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43287" y="5245656"/>
            <a:ext cx="2041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05738" y="51730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Free Market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05738" y="5659160"/>
            <a:ext cx="35228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Competition drives prices, supply, and demand in a market with limited government intervention.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5134" y="517302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86580" y="5245656"/>
            <a:ext cx="204549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49151" y="51730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Profit Motive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49151" y="5659160"/>
            <a:ext cx="35228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Individuals and businesses seek to maximize profits, motivating innovation and economic growth.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807624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Principles of Capitalism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Individualism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Emphasis on individual rights, freedoms, and self-reliance.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Competition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Businesses compete for resources, customers, and market share, driving innovation and efficiency.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837980"/>
            <a:ext cx="298775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Limited Government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Minimal government intervention in the economy, promoting free market principles.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86401"/>
            <a:ext cx="749760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Definition of Communism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724031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948226"/>
            <a:ext cx="307990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Collective Ownership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434358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means of production are owned and controlled by the state or the collective.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724031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29482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Classless Society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3434358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Aiming to eliminate social class distinctions and inequalities.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915257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51394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Central Planning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625584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Government controls the economy, planning production and distribution of resources.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3984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Principles of Communism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390180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6067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Social Equality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092887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Emphasis on achieving equality for all members of society, regardless of class or background.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123372"/>
            <a:ext cx="1083231" cy="1733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3399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Workers' Control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826079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Workers control the means of production, aiming for a more equitable distribution of wealth and resources.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856565"/>
            <a:ext cx="1083231" cy="1733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6073140"/>
            <a:ext cx="413420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Abolition of Private Property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559272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Elimination of private ownership of the means of production to prevent exploitation and inequality.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12044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Economic Systems: Capitalism vs. Communism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575090"/>
            <a:ext cx="7627382" cy="3542348"/>
          </a:xfrm>
          <a:prstGeom prst="roundRect">
            <a:avLst>
              <a:gd name="adj" fmla="val 256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2329" y="3582710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68904" y="3720227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Capitalism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78785" y="3720227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Communism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2329" y="4204454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68904" y="4341971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Private ownership of resources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78785" y="4341971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Collective ownership of resources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2329" y="5172908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68904" y="5310426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Market-driven pricing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78785" y="5310426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Government-controlled pricing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52329" y="6141363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68904" y="6278880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Profit motive drives production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0278785" y="6278880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Meeting societal needs drives production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6228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Political Systems: Capitalism vs. Communism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54391" y="3625334"/>
            <a:ext cx="30480" cy="3441978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5" name="Shape 2"/>
          <p:cNvSpPr/>
          <p:nvPr/>
        </p:nvSpPr>
        <p:spPr>
          <a:xfrm>
            <a:off x="6782872" y="4097536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6" name="Shape 3"/>
          <p:cNvSpPr/>
          <p:nvPr/>
        </p:nvSpPr>
        <p:spPr>
          <a:xfrm>
            <a:off x="6325910" y="386905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02360" y="3941683"/>
            <a:ext cx="13442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61208" y="38419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Capitalism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61208" y="4328041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Often associated with democracy, where individuals have the right to vote and participate in government.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82872" y="5926812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11" name="Shape 8"/>
          <p:cNvSpPr/>
          <p:nvPr/>
        </p:nvSpPr>
        <p:spPr>
          <a:xfrm>
            <a:off x="6325910" y="569833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67475" y="5770959"/>
            <a:ext cx="2041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61208" y="56711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Communism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61208" y="6157317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Typically characterized by a one-party state or a centralized authoritarian regime.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41051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Social Structures: Capitalism vs. Communism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4204097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4962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Capitalism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5448419"/>
            <a:ext cx="36511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Social stratification based on wealth, income, and class.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801" y="4204097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0801" y="4962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Communism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0801" y="5448419"/>
            <a:ext cx="36512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Striving for a classless society with equal opportunities and resources.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2024-11-27T09:29:20Z</dcterms:created>
  <dcterms:modified xsi:type="dcterms:W3CDTF">2024-11-27T09:29:20Z</dcterms:modified>
</cp:coreProperties>
</file>